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60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77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271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035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10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105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435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758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682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77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63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DC83-A282-4FEB-B1BD-6D289F312EE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7A5E-D5D3-4446-AF71-10E3CE4C47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93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Likes and Dislike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27" y="1825625"/>
            <a:ext cx="3183346" cy="4351338"/>
          </a:xfrm>
        </p:spPr>
      </p:pic>
      <p:pic>
        <p:nvPicPr>
          <p:cNvPr id="8" name="Content Placeholder 7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948" y="1825625"/>
            <a:ext cx="3176104" cy="4351338"/>
          </a:xfrm>
        </p:spPr>
      </p:pic>
    </p:spTree>
    <p:extLst>
      <p:ext uri="{BB962C8B-B14F-4D97-AF65-F5344CB8AC3E}">
        <p14:creationId xmlns:p14="http://schemas.microsoft.com/office/powerpoint/2010/main" val="84981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Likes and Dislike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Likes and Dislike</dc:title>
  <dc:creator>ACER1</dc:creator>
  <cp:lastModifiedBy>ACER1</cp:lastModifiedBy>
  <cp:revision>1</cp:revision>
  <dcterms:created xsi:type="dcterms:W3CDTF">2018-12-13T01:57:45Z</dcterms:created>
  <dcterms:modified xsi:type="dcterms:W3CDTF">2018-12-13T02:01:56Z</dcterms:modified>
</cp:coreProperties>
</file>